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4"/>
  </p:notesMasterIdLst>
  <p:handoutMasterIdLst>
    <p:handoutMasterId r:id="rId5"/>
  </p:handoutMasterIdLst>
  <p:sldIdLst>
    <p:sldId id="267" r:id="rId2"/>
    <p:sldId id="27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81" autoAdjust="0"/>
    <p:restoredTop sz="96327" autoAdjust="0"/>
  </p:normalViewPr>
  <p:slideViewPr>
    <p:cSldViewPr snapToGrid="0" showGuides="1">
      <p:cViewPr varScale="1">
        <p:scale>
          <a:sx n="117" d="100"/>
          <a:sy n="117" d="100"/>
        </p:scale>
        <p:origin x="108" y="996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981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17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51B3894-1A27-474F-B850-4D19BD66A348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A63A-195F-4E5C-807F-EC3E378B62DA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03916-CE1E-4939-B417-902161F0D6C0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  <a:br>
              <a:rPr lang="en-GB" dirty="0"/>
            </a:br>
            <a: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  <a:t/>
            </a:r>
            <a:b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2958-03A2-4F19-961A-7F5FB9224D6C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3520-C84B-4D2B-928A-908E06562600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A368-D880-47DA-A0D7-DBD567C71490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 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AF43-1202-426F-86D9-1103B3A8C111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266C6-A1D4-4BB6-B61E-6364AC795043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Name, source</a:t>
            </a:r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35EA-AC5E-4877-A18B-61505BAEB1C8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78A3-87BB-4F17-9C03-F753FCD936D6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Click icon to insert image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EA612452-9420-4860-8BE2-68A6A50F390E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1CFF0-9A20-4133-8B37-19DE66F899A5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507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>
                <a:solidFill>
                  <a:schemeClr val="tx1"/>
                </a:solidFill>
              </a:rPr>
              <a:t>User guide </a:t>
            </a:r>
            <a:r>
              <a:rPr lang="en-GB" sz="1800" dirty="0">
                <a:solidFill>
                  <a:schemeClr val="tx1"/>
                </a:solidFill>
              </a:rPr>
              <a:t>– delete before use</a:t>
            </a: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open PowerPoint on your UCPH computer, </a:t>
            </a:r>
            <a:r>
              <a:rPr lang="en-GB" sz="800" kern="1200" dirty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opens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 you click on the UCPH tab in the toolbar, click "Select Template" to choose between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"full" or "empty" versions (in the full version there is an example of each slide type in the left-hand window)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well as an example slide with text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you use a 'full' version, you must delete the slides you do not want to use.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users and others can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on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Footer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 in the fields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only to be used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goes on the right-hand side of the page in the grey top bar.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 hasCustomPrompt="1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C8556FC4-408D-434F-B806-6794C0731CE5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B8667F9C-DFC5-443F-A824-0B82CD2392C2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595076C-D7DF-438D-8F3B-019473C5CBB5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1A8FE306-C2F6-4A57-9B1E-3808C70DCDF2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/>
              <a:t>Name of speaker, UCPH unit, place and date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57D3-3A06-42DE-8329-4A599228B9A1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FA94-BE71-426F-A992-1545AC90C129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2</a:t>
            </a:r>
          </a:p>
          <a:p>
            <a:pPr lvl="2"/>
            <a:r>
              <a:rPr lang="en-GB" dirty="0"/>
              <a:t>3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36EBD-A59D-4A63-8430-010EAF79E64E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22039412-A1D7-4F56-B074-5441266AA9AA}" type="datetime1">
              <a:rPr lang="da-DK" smtClean="0"/>
              <a:t>02-06-2022</a:t>
            </a:fld>
            <a:endParaRPr lang="da-DK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3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Picture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35125"/>
            <a:ext cx="3923402" cy="4675188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/>
              <a:t>Please use the pictures on the next slide in your presentations for acknowledging SCOP for their contributions to your work.</a:t>
            </a:r>
          </a:p>
          <a:p>
            <a:pPr marL="0" indent="0">
              <a:buNone/>
            </a:pPr>
            <a:r>
              <a:rPr lang="en-GB" sz="1200" dirty="0"/>
              <a:t>Contact SCOP (LINK) if you need more information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6F4A-EF19-4207-9352-00A502E06581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C808-3CB5-AB6C-9ED3-F9BD27DC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Single-Cell Omics Platform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A42EA-0DD6-83D5-6AA1-107AF419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152-D2BD-43FF-9B39-3177693EB010}" type="datetime1">
              <a:rPr lang="en-GB" smtClean="0"/>
              <a:t>02/06/2022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D68FC-D513-67AA-ADC1-810A254F9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00828-5AC1-F757-D4C8-350F1EC8C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7" y="1378402"/>
            <a:ext cx="6583298" cy="43868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1495C-5983-4597-3F86-CE5918F14F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78" r="13458"/>
          <a:stretch/>
        </p:blipFill>
        <p:spPr>
          <a:xfrm>
            <a:off x="7810977" y="1289194"/>
            <a:ext cx="1145265" cy="1034499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8E78EF-07CB-2CA9-1E50-847BCF11F87B}"/>
              </a:ext>
            </a:extLst>
          </p:cNvPr>
          <p:cNvSpPr txBox="1"/>
          <p:nvPr/>
        </p:nvSpPr>
        <p:spPr>
          <a:xfrm>
            <a:off x="7753487" y="2385746"/>
            <a:ext cx="1360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Christian Grønbæk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E61BA-06C2-0C00-08AA-B50E02755B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221" r="12150"/>
          <a:stretch/>
        </p:blipFill>
        <p:spPr>
          <a:xfrm>
            <a:off x="9205194" y="1289194"/>
            <a:ext cx="1165837" cy="1034500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3F29AB-7B8F-B2F3-E8BF-9F073F33DA71}"/>
              </a:ext>
            </a:extLst>
          </p:cNvPr>
          <p:cNvSpPr txBox="1"/>
          <p:nvPr/>
        </p:nvSpPr>
        <p:spPr>
          <a:xfrm>
            <a:off x="9239917" y="2385254"/>
            <a:ext cx="1360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Lars R. Ingerslev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B6C287-A40E-B583-0C86-83B1F2B14C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32" r="13304"/>
          <a:stretch/>
        </p:blipFill>
        <p:spPr>
          <a:xfrm>
            <a:off x="10503175" y="1309883"/>
            <a:ext cx="1145265" cy="1013809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E1B592-DC53-8767-A49B-1C2A19100AA9}"/>
              </a:ext>
            </a:extLst>
          </p:cNvPr>
          <p:cNvSpPr txBox="1"/>
          <p:nvPr/>
        </p:nvSpPr>
        <p:spPr>
          <a:xfrm>
            <a:off x="10568294" y="2385254"/>
            <a:ext cx="1133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Oliver k. Møller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8CAC0E-83A2-50D0-BF0A-62DA5A4B68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352" r="18269"/>
          <a:stretch/>
        </p:blipFill>
        <p:spPr>
          <a:xfrm>
            <a:off x="7809227" y="2788877"/>
            <a:ext cx="1171623" cy="1034499"/>
          </a:xfrm>
          <a:prstGeom prst="ellipse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F66F96-0BF6-92B6-F9C6-00DCE9063013}"/>
              </a:ext>
            </a:extLst>
          </p:cNvPr>
          <p:cNvSpPr txBox="1"/>
          <p:nvPr/>
        </p:nvSpPr>
        <p:spPr>
          <a:xfrm>
            <a:off x="7693777" y="3860785"/>
            <a:ext cx="1493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Thomas G. Koefoed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6DD279-89D7-2D87-CF65-5C8CFF40D7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016" r="17280"/>
          <a:stretch/>
        </p:blipFill>
        <p:spPr>
          <a:xfrm>
            <a:off x="9205274" y="2802905"/>
            <a:ext cx="1163201" cy="1023681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234C16-CFFC-56BF-0931-2EF40299B687}"/>
              </a:ext>
            </a:extLst>
          </p:cNvPr>
          <p:cNvSpPr txBox="1"/>
          <p:nvPr/>
        </p:nvSpPr>
        <p:spPr>
          <a:xfrm>
            <a:off x="9162769" y="3856964"/>
            <a:ext cx="1360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err="1"/>
              <a:t>Geoffroy</a:t>
            </a:r>
            <a:r>
              <a:rPr lang="da-DK" sz="1100" dirty="0"/>
              <a:t> </a:t>
            </a:r>
            <a:r>
              <a:rPr lang="da-DK" sz="1100" dirty="0" err="1"/>
              <a:t>Durand</a:t>
            </a:r>
            <a:endParaRPr lang="da-DK" sz="11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B56C6AF-97D7-B2EF-6B7A-83ED9F9B1BD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472" r="17864"/>
          <a:stretch/>
        </p:blipFill>
        <p:spPr>
          <a:xfrm>
            <a:off x="10503175" y="2781980"/>
            <a:ext cx="1145265" cy="1041396"/>
          </a:xfrm>
          <a:prstGeom prst="ellipse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FEF9BC-E9B9-CD5B-AB17-28C7F93402F3}"/>
              </a:ext>
            </a:extLst>
          </p:cNvPr>
          <p:cNvSpPr txBox="1"/>
          <p:nvPr/>
        </p:nvSpPr>
        <p:spPr>
          <a:xfrm>
            <a:off x="10568782" y="3851962"/>
            <a:ext cx="1145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Steffen Hentze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64BC3D-1230-0E8C-1FF2-F3E693A67B1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293" r="22118"/>
          <a:stretch/>
        </p:blipFill>
        <p:spPr>
          <a:xfrm>
            <a:off x="7803703" y="4236531"/>
            <a:ext cx="1148911" cy="1013809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2885E6-0591-DDCF-500B-7EF14F8504ED}"/>
              </a:ext>
            </a:extLst>
          </p:cNvPr>
          <p:cNvSpPr txBox="1"/>
          <p:nvPr/>
        </p:nvSpPr>
        <p:spPr>
          <a:xfrm>
            <a:off x="7751357" y="5313527"/>
            <a:ext cx="13643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Malou Christensen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FDC92A-EE68-5CE5-E0BA-78808262D9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17" y="4253723"/>
            <a:ext cx="1153367" cy="1015200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14A95B-EB79-CE00-59E2-E0C83BA2E5C0}"/>
              </a:ext>
            </a:extLst>
          </p:cNvPr>
          <p:cNvSpPr txBox="1"/>
          <p:nvPr/>
        </p:nvSpPr>
        <p:spPr>
          <a:xfrm>
            <a:off x="9316090" y="5313527"/>
            <a:ext cx="10858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Claudia </a:t>
            </a:r>
            <a:r>
              <a:rPr lang="da-DK" sz="1100" dirty="0" err="1"/>
              <a:t>Vitrini</a:t>
            </a:r>
            <a:endParaRPr lang="da-DK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8455D1-2888-4041-02A7-8A50E5BBCF8C}"/>
              </a:ext>
            </a:extLst>
          </p:cNvPr>
          <p:cNvSpPr txBox="1"/>
          <p:nvPr/>
        </p:nvSpPr>
        <p:spPr>
          <a:xfrm>
            <a:off x="10687737" y="5313048"/>
            <a:ext cx="10691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Julie M. Ipsen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484916C-E6B2-5A40-B9C7-B64FD72EB64F}"/>
              </a:ext>
            </a:extLst>
          </p:cNvPr>
          <p:cNvSpPr/>
          <p:nvPr/>
        </p:nvSpPr>
        <p:spPr>
          <a:xfrm>
            <a:off x="10560621" y="4243085"/>
            <a:ext cx="1148400" cy="1015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7475910-65E7-89E0-DBCF-B97B7A8ED94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452" r="13806"/>
          <a:stretch/>
        </p:blipFill>
        <p:spPr>
          <a:xfrm>
            <a:off x="7857471" y="5638324"/>
            <a:ext cx="1123379" cy="1015200"/>
          </a:xfrm>
          <a:prstGeom prst="ellipse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D7F3313-4BAE-FEEA-B661-ED676D91DB2E}"/>
              </a:ext>
            </a:extLst>
          </p:cNvPr>
          <p:cNvSpPr txBox="1"/>
          <p:nvPr/>
        </p:nvSpPr>
        <p:spPr>
          <a:xfrm>
            <a:off x="7933212" y="6616169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Mie </a:t>
            </a:r>
            <a:r>
              <a:rPr lang="da-DK" sz="1100" dirty="0" err="1"/>
              <a:t>Mechta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1429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_ENG_small.potx" id="{A3DD7A52-1208-4A6C-8744-F59945AA7F28}" vid="{9B86432B-FA9E-4F83-8547-14BF57C0A4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Brugerdefineret design</Template>
  <TotalTime>17</TotalTime>
  <Words>71</Words>
  <Application>Microsoft Office PowerPoint</Application>
  <PresentationFormat>Widescreen</PresentationFormat>
  <Paragraphs>20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Picture resource</vt:lpstr>
      <vt:lpstr>The Single-Cell Omics Platform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resource</dc:title>
  <dc:creator>Mie Mechta</dc:creator>
  <cp:lastModifiedBy>Kristine Kjær</cp:lastModifiedBy>
  <cp:revision>1</cp:revision>
  <dcterms:created xsi:type="dcterms:W3CDTF">2022-05-19T05:37:37Z</dcterms:created>
  <dcterms:modified xsi:type="dcterms:W3CDTF">2022-06-02T07:41:58Z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MSIP_Label_6a2630e2-1ac5-455e-8217-0156b1936a76_Enabled">
    <vt:lpwstr>true</vt:lpwstr>
  </property>
  <property fmtid="{D5CDD505-2E9C-101B-9397-08002B2CF9AE}" pid="4" name="MSIP_Label_6a2630e2-1ac5-455e-8217-0156b1936a76_SetDate">
    <vt:lpwstr>2022-05-19T05:37:37Z</vt:lpwstr>
  </property>
  <property fmtid="{D5CDD505-2E9C-101B-9397-08002B2CF9AE}" pid="5" name="MSIP_Label_6a2630e2-1ac5-455e-8217-0156b1936a76_Method">
    <vt:lpwstr>Standard</vt:lpwstr>
  </property>
  <property fmtid="{D5CDD505-2E9C-101B-9397-08002B2CF9AE}" pid="6" name="MSIP_Label_6a2630e2-1ac5-455e-8217-0156b1936a76_Name">
    <vt:lpwstr>Notclass</vt:lpwstr>
  </property>
  <property fmtid="{D5CDD505-2E9C-101B-9397-08002B2CF9AE}" pid="7" name="MSIP_Label_6a2630e2-1ac5-455e-8217-0156b1936a76_SiteId">
    <vt:lpwstr>a3927f91-cda1-4696-af89-8c9f1ceffa91</vt:lpwstr>
  </property>
  <property fmtid="{D5CDD505-2E9C-101B-9397-08002B2CF9AE}" pid="8" name="MSIP_Label_6a2630e2-1ac5-455e-8217-0156b1936a76_ActionId">
    <vt:lpwstr>f2c8a850-6f36-4e82-8b95-b4d0ffc1154e</vt:lpwstr>
  </property>
  <property fmtid="{D5CDD505-2E9C-101B-9397-08002B2CF9AE}" pid="9" name="MSIP_Label_6a2630e2-1ac5-455e-8217-0156b1936a76_ContentBits">
    <vt:lpwstr>0</vt:lpwstr>
  </property>
</Properties>
</file>